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F4273484-2C40-4F4B-8FDE-62D364B15C0D}"/>
    <pc:docChg chg="modSld">
      <pc:chgData name="IVA Palčić Strčić" userId="ba6dff45-8d8f-4a43-b954-a00cf4685489" providerId="ADAL" clId="{F4273484-2C40-4F4B-8FDE-62D364B15C0D}" dt="2021-11-03T10:23:48.743" v="4" actId="20577"/>
      <pc:docMkLst>
        <pc:docMk/>
      </pc:docMkLst>
      <pc:sldChg chg="modSp">
        <pc:chgData name="IVA Palčić Strčić" userId="ba6dff45-8d8f-4a43-b954-a00cf4685489" providerId="ADAL" clId="{F4273484-2C40-4F4B-8FDE-62D364B15C0D}" dt="2021-11-03T10:23:48.743" v="4" actId="20577"/>
        <pc:sldMkLst>
          <pc:docMk/>
          <pc:sldMk cId="1819754229" sldId="261"/>
        </pc:sldMkLst>
        <pc:spChg chg="mod">
          <ac:chgData name="IVA Palčić Strčić" userId="ba6dff45-8d8f-4a43-b954-a00cf4685489" providerId="ADAL" clId="{F4273484-2C40-4F4B-8FDE-62D364B15C0D}" dt="2021-11-03T10:23:02.196" v="2" actId="20577"/>
          <ac:spMkLst>
            <pc:docMk/>
            <pc:sldMk cId="1819754229" sldId="261"/>
            <ac:spMk id="9" creationId="{B930C86E-2540-41B3-B43B-99CC603230B7}"/>
          </ac:spMkLst>
        </pc:spChg>
        <pc:spChg chg="mod">
          <ac:chgData name="IVA Palčić Strčić" userId="ba6dff45-8d8f-4a43-b954-a00cf4685489" providerId="ADAL" clId="{F4273484-2C40-4F4B-8FDE-62D364B15C0D}" dt="2021-11-03T10:23:48.743" v="4" actId="20577"/>
          <ac:spMkLst>
            <pc:docMk/>
            <pc:sldMk cId="1819754229" sldId="261"/>
            <ac:spMk id="10" creationId="{AAB54AF4-0AE7-4E1A-8006-2E8614A7DA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56F590-0CA0-4513-A890-0FA163BD5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36CD21C-7E72-4813-97D8-632B01198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BA6F671-9848-4AF0-BE17-DF815E35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FDA7FA5-0A7D-4992-991C-1AC8CD98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532D2AD-0868-4B59-9A59-4D86138C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936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DA28FB-BE5C-4A75-913A-E07993C4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45A28C3-A09D-483C-9E38-758C0663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C13895B-D5C6-4208-9135-3DA03D1E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3758893-AAA5-4CBF-B31D-CC459A4B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D9063D6-3EFC-4F80-BB22-6C6832E7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7410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9CD9901-B35D-4FCD-989D-F2A7FA586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8D435CC-F3EE-4531-8BBE-808FDE2DE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2CBB791-F4E4-4ABF-92CE-49FA0F43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1ABACA4-221E-4277-B701-C06E147D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BEB8BED-3B83-47D1-A541-BA6398D4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7195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32386E-5C46-4B0F-B698-B7AD515E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23659CE-D9DC-4D20-A0D1-008FCF139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0118D04-08C6-4BA2-977A-5FB7CB7A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5514127-4EF7-414F-93DE-97349769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65A85C2-36CA-45A8-A99A-D45AAC3A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298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81F783-3854-4E6F-90E6-62584947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0D674E7-7771-4F23-9F7C-7AC0E06ED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18DFC17-509A-42F2-8BB0-01B5D5FF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5C0D589-65A9-42D8-AD3D-4C48CF72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A3B9EA5-312A-46AF-B3ED-E8FBD41D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4261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FAADAE-713D-41A2-949B-634DE0A2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ACD6CFE-DF55-4C5E-985F-EF38A36C6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C104865-3A0F-448A-A3F3-222131CA8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B107B88-9068-4D5C-9897-8F64479E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1DA7BAE-0748-47F5-BC08-9954F0C5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8511C21-297C-427E-8A91-A79A546D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202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3A542B-1511-482A-9173-94C157D7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8879182-2FCA-4B5C-8036-C219685AE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58C3E89-06BD-40F2-829D-83ACA5303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45F0A32-4A02-44E5-8359-20EB82B57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F42FCC4A-E622-4EA6-91EA-E8468EC4E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9D663CE-E46F-4E7B-8697-2036BCEF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1C629C82-B48F-4518-BDD2-6CEE09A2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DDC5C445-57AB-4AE9-9A05-4582B34F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0256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FBAEE6-68BA-4B50-8010-908E648B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5C905FA-05C0-4AC3-9426-BE04D12C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E1EF0A35-1F77-4F21-99E4-8513AB45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5F1FF963-ED3B-4CE4-B331-2F23B920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041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83086BB0-478A-483E-9ADE-8E2441A3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E9931F2B-4BEA-4463-8E5F-F5D1C9FA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E1F1AA5-4579-42B9-A963-51AF7233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2288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752D80-2878-4B3E-BC94-87C61D7D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C68A49C-8254-47C2-B5B9-D1AFDBC3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5E0C84A-81DD-4F0E-8872-EBEF42937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530861D-C320-4B54-B590-36346253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A89808-91DC-41AE-8CA6-D244BE40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45D719B-0DB1-4982-A09B-2E77A691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1727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FC6395-DD4F-4B92-9CBE-15F13E31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06999F71-4514-4A9E-9C0E-188818C4D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2E681DF-42DE-4E24-A18B-4112AB9A5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F4B907B-C082-4C25-9744-B08BDE0C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ACA98AC-A676-470B-96F3-853D65BE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1ACE0FE-3BB9-430B-8379-0F64F208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9375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6BE942FF-E298-48B6-AA11-DFD186BB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C0BA7E2-FEF7-448E-9C1D-411F6033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63E5A64-7D2A-4C79-B19D-33413A001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3A1B-5BCA-4A7F-B091-3986C90AFCA3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AFE7187-353D-4C3E-9C8D-3F0E5B66D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3EA9B2C-5FC0-4A66-A1B7-2E6DAB7B6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D841-13B5-4A12-B4BA-A95BE6A112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009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ookwidgets.com/play/S7Xs8Yeu-iQAFl2UnvAAAA/VCCYTVQ/di8-l05-pr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06A954-FCC4-4934-8D8B-B7D2B3B28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7C59D62-5A4F-4068-A2B6-C02CAD7E9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92180F5-B556-41D4-8E70-45FDC94B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A22F543-D482-40B8-AD93-881BE1668C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C8A3B98B-F32B-4BE9-A759-E3FC63F2DB78}"/>
              </a:ext>
            </a:extLst>
          </p:cNvPr>
          <p:cNvSpPr txBox="1"/>
          <p:nvPr/>
        </p:nvSpPr>
        <p:spPr>
          <a:xfrm>
            <a:off x="6191578" y="1536819"/>
            <a:ext cx="5140171" cy="236988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Achievements</a:t>
            </a:r>
            <a:endParaRPr lang="hr-HR" sz="5400" b="1" dirty="0">
              <a:solidFill>
                <a:srgbClr val="CC00CC"/>
              </a:solidFill>
            </a:endParaRP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BCD2B2-A9FA-482D-A62C-0AA2597095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84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06A954-FCC4-4934-8D8B-B7D2B3B28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7C59D62-5A4F-4068-A2B6-C02CAD7E9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92180F5-B556-41D4-8E70-45FDC94B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CE60507-CD93-40D6-8166-90383D1A5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012" y="19050"/>
            <a:ext cx="5133975" cy="68199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8E80265-6305-498F-B452-5552F365163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660" y="1122363"/>
            <a:ext cx="7448913" cy="202697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1A58CDA-598E-4F15-B67B-EA4D17CEBC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9155" y="3429000"/>
            <a:ext cx="7141716" cy="35098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B31E11A-4C7D-45E5-8F1B-14EAF5874D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3598"/>
          <a:stretch/>
        </p:blipFill>
        <p:spPr>
          <a:xfrm>
            <a:off x="7037853" y="4487138"/>
            <a:ext cx="2723027" cy="226126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197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06A954-FCC4-4934-8D8B-B7D2B3B28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7C59D62-5A4F-4068-A2B6-C02CAD7E9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92180F5-B556-41D4-8E70-45FDC94B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8748EDB-AEF9-4940-86C8-10F0CCB84B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945" y="603265"/>
            <a:ext cx="3629025" cy="15144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07C28E2-1DB8-48DF-846D-98FBB1C60ACA}"/>
              </a:ext>
            </a:extLst>
          </p:cNvPr>
          <p:cNvSpPr txBox="1"/>
          <p:nvPr/>
        </p:nvSpPr>
        <p:spPr>
          <a:xfrm>
            <a:off x="5360682" y="599975"/>
            <a:ext cx="5600700" cy="1162113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A</a:t>
            </a:r>
            <a:r>
              <a:rPr lang="en-US" sz="1600"/>
              <a:t>sk you</a:t>
            </a:r>
            <a:r>
              <a:rPr lang="hr-HR" sz="1600"/>
              <a:t>r teacher </a:t>
            </a:r>
            <a:r>
              <a:rPr lang="en-US" sz="1600"/>
              <a:t>questions </a:t>
            </a:r>
            <a:r>
              <a:rPr lang="en-US" sz="1600" dirty="0"/>
              <a:t>to find out </a:t>
            </a:r>
            <a:r>
              <a:rPr lang="en-US" sz="1600"/>
              <a:t>which of the things listed </a:t>
            </a:r>
            <a:r>
              <a:rPr lang="hr-HR" sz="1600"/>
              <a:t>has</a:t>
            </a:r>
            <a:r>
              <a:rPr lang="en-US" sz="1600"/>
              <a:t> </a:t>
            </a:r>
            <a:r>
              <a:rPr lang="hr-HR" sz="1600"/>
              <a:t>he/she </a:t>
            </a:r>
            <a:r>
              <a:rPr lang="en-US" sz="1600"/>
              <a:t>done this week</a:t>
            </a:r>
            <a:r>
              <a:rPr lang="hr-HR" sz="1600"/>
              <a:t>.</a:t>
            </a:r>
            <a:r>
              <a:rPr lang="en-US" sz="1600"/>
              <a:t> </a:t>
            </a:r>
            <a:endParaRPr lang="hr-HR" sz="1600"/>
          </a:p>
          <a:p>
            <a:pPr>
              <a:lnSpc>
                <a:spcPct val="150000"/>
              </a:lnSpc>
            </a:pPr>
            <a:r>
              <a:rPr lang="hr-HR" sz="1600" dirty="0"/>
              <a:t>Start </a:t>
            </a:r>
            <a:r>
              <a:rPr lang="hr-HR" sz="1600" dirty="0" err="1"/>
              <a:t>your</a:t>
            </a:r>
            <a:r>
              <a:rPr lang="hr-HR" sz="1600" dirty="0"/>
              <a:t> </a:t>
            </a:r>
            <a:r>
              <a:rPr lang="hr-HR" sz="1600" dirty="0" err="1"/>
              <a:t>questions</a:t>
            </a:r>
            <a:r>
              <a:rPr lang="hr-HR" sz="1600" dirty="0"/>
              <a:t> </a:t>
            </a:r>
            <a:r>
              <a:rPr lang="hr-HR" sz="1600" dirty="0" err="1"/>
              <a:t>with</a:t>
            </a:r>
            <a:r>
              <a:rPr lang="hr-HR" sz="1600" dirty="0"/>
              <a:t> </a:t>
            </a:r>
            <a:r>
              <a:rPr lang="en-US" sz="1600"/>
              <a:t>‘</a:t>
            </a:r>
            <a:r>
              <a:rPr lang="en-US" sz="1600" dirty="0"/>
              <a:t>Have </a:t>
            </a:r>
            <a:r>
              <a:rPr lang="en-US" sz="1600"/>
              <a:t>you ...</a:t>
            </a:r>
            <a:r>
              <a:rPr lang="hr-HR" sz="1600"/>
              <a:t>?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0EE3B634-9067-469F-A875-B20810CC02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53957"/>
            <a:ext cx="3160635" cy="165297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0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06A954-FCC4-4934-8D8B-B7D2B3B28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7C59D62-5A4F-4068-A2B6-C02CAD7E9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92180F5-B556-41D4-8E70-45FDC94B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B211CDF-91FC-4FF7-84A2-CCE06C2FE99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493" y="540836"/>
            <a:ext cx="5127825" cy="502154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1C5FE5E-F9B7-480C-BF28-E36E997218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6811" y="1122363"/>
            <a:ext cx="6300696" cy="551409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AD994EE-6A23-49B9-BC2A-41AB997CE524}"/>
              </a:ext>
            </a:extLst>
          </p:cNvPr>
          <p:cNvSpPr txBox="1"/>
          <p:nvPr/>
        </p:nvSpPr>
        <p:spPr>
          <a:xfrm>
            <a:off x="6587231" y="2010715"/>
            <a:ext cx="340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already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C642A4A-BB23-4D7F-B9C7-994B4AB19B5E}"/>
              </a:ext>
            </a:extLst>
          </p:cNvPr>
          <p:cNvSpPr txBox="1"/>
          <p:nvPr/>
        </p:nvSpPr>
        <p:spPr>
          <a:xfrm>
            <a:off x="6446668" y="2588257"/>
            <a:ext cx="340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just</a:t>
            </a:r>
            <a:r>
              <a:rPr lang="hr-HR" sz="1600" dirty="0">
                <a:solidFill>
                  <a:srgbClr val="FF33CC"/>
                </a:solidFill>
              </a:rPr>
              <a:t> had </a:t>
            </a:r>
            <a:r>
              <a:rPr lang="hr-HR" sz="1600" dirty="0" err="1">
                <a:solidFill>
                  <a:srgbClr val="FF33CC"/>
                </a:solidFill>
              </a:rPr>
              <a:t>lunch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524E5C8-695B-4917-9B2D-33E1363D21D5}"/>
              </a:ext>
            </a:extLst>
          </p:cNvPr>
          <p:cNvSpPr txBox="1"/>
          <p:nvPr/>
        </p:nvSpPr>
        <p:spPr>
          <a:xfrm>
            <a:off x="6587231" y="3202881"/>
            <a:ext cx="340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finished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homework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5E7C150-0E78-4B72-B56F-D603F901F967}"/>
              </a:ext>
            </a:extLst>
          </p:cNvPr>
          <p:cNvSpPr txBox="1"/>
          <p:nvPr/>
        </p:nvSpPr>
        <p:spPr>
          <a:xfrm>
            <a:off x="6651825" y="3748951"/>
            <a:ext cx="340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met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them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9E3B177-D9AD-404E-82A4-5C1E3907AAD4}"/>
              </a:ext>
            </a:extLst>
          </p:cNvPr>
          <p:cNvSpPr txBox="1"/>
          <p:nvPr/>
        </p:nvSpPr>
        <p:spPr>
          <a:xfrm>
            <a:off x="6844428" y="4339098"/>
            <a:ext cx="340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brought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with</a:t>
            </a:r>
            <a:r>
              <a:rPr lang="hr-HR" sz="1600" dirty="0">
                <a:solidFill>
                  <a:srgbClr val="FF33CC"/>
                </a:solidFill>
              </a:rPr>
              <a:t> me.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92C5950-F18B-444C-BA0B-5BF98E570CBB}"/>
              </a:ext>
            </a:extLst>
          </p:cNvPr>
          <p:cNvSpPr txBox="1"/>
          <p:nvPr/>
        </p:nvSpPr>
        <p:spPr>
          <a:xfrm>
            <a:off x="7022237" y="4902262"/>
            <a:ext cx="340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already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completed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946AFA9B-2FED-436B-8ABB-747ED6570488}"/>
              </a:ext>
            </a:extLst>
          </p:cNvPr>
          <p:cNvSpPr txBox="1"/>
          <p:nvPr/>
        </p:nvSpPr>
        <p:spPr>
          <a:xfrm>
            <a:off x="7087085" y="5482410"/>
            <a:ext cx="3400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just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called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them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4903B08-372D-4822-9FA8-EC9463A19359}"/>
              </a:ext>
            </a:extLst>
          </p:cNvPr>
          <p:cNvSpPr txBox="1"/>
          <p:nvPr/>
        </p:nvSpPr>
        <p:spPr>
          <a:xfrm>
            <a:off x="6587231" y="6059432"/>
            <a:ext cx="3400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have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already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spent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my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pocket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money</a:t>
            </a:r>
            <a:endParaRPr lang="hr-HR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0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06A954-FCC4-4934-8D8B-B7D2B3B28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7C59D62-5A4F-4068-A2B6-C02CAD7E9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92180F5-B556-41D4-8E70-45FDC94B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6CC48EE-757C-4380-896A-4737253870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546" y="292962"/>
            <a:ext cx="5601663" cy="488921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D0ED82D-8325-4257-8673-1230EDAC8B7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8877" y="2937281"/>
            <a:ext cx="5899259" cy="29852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3B0149D3-59E2-4197-BDE6-49F53C4AFF51}"/>
              </a:ext>
            </a:extLst>
          </p:cNvPr>
          <p:cNvSpPr txBox="1"/>
          <p:nvPr/>
        </p:nvSpPr>
        <p:spPr>
          <a:xfrm>
            <a:off x="323864" y="1122363"/>
            <a:ext cx="31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1793D79-F001-4FF0-BCBF-6A44399AD94C}"/>
              </a:ext>
            </a:extLst>
          </p:cNvPr>
          <p:cNvSpPr txBox="1"/>
          <p:nvPr/>
        </p:nvSpPr>
        <p:spPr>
          <a:xfrm>
            <a:off x="2269554" y="1105801"/>
            <a:ext cx="31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FEBEFB7-D093-471F-8A7A-E1C36F2CC24B}"/>
              </a:ext>
            </a:extLst>
          </p:cNvPr>
          <p:cNvSpPr txBox="1"/>
          <p:nvPr/>
        </p:nvSpPr>
        <p:spPr>
          <a:xfrm>
            <a:off x="4151620" y="1105801"/>
            <a:ext cx="31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4639E14-6B91-48A4-8424-6302BB8C50A0}"/>
              </a:ext>
            </a:extLst>
          </p:cNvPr>
          <p:cNvSpPr txBox="1"/>
          <p:nvPr/>
        </p:nvSpPr>
        <p:spPr>
          <a:xfrm>
            <a:off x="352631" y="2481880"/>
            <a:ext cx="31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F40B7A44-7850-44DD-8696-25528BF764B3}"/>
              </a:ext>
            </a:extLst>
          </p:cNvPr>
          <p:cNvSpPr txBox="1"/>
          <p:nvPr/>
        </p:nvSpPr>
        <p:spPr>
          <a:xfrm>
            <a:off x="2269554" y="2481880"/>
            <a:ext cx="31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223A6EA-4320-44E8-BAC5-ED4064EBDDE3}"/>
              </a:ext>
            </a:extLst>
          </p:cNvPr>
          <p:cNvSpPr txBox="1"/>
          <p:nvPr/>
        </p:nvSpPr>
        <p:spPr>
          <a:xfrm>
            <a:off x="4151239" y="2481880"/>
            <a:ext cx="31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F7173C5E-E128-4F36-A49F-3DE74E6128AB}"/>
              </a:ext>
            </a:extLst>
          </p:cNvPr>
          <p:cNvSpPr txBox="1"/>
          <p:nvPr/>
        </p:nvSpPr>
        <p:spPr>
          <a:xfrm>
            <a:off x="1293009" y="3859116"/>
            <a:ext cx="31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5D5A557-9BF8-49D7-A971-8B9C841E3903}"/>
              </a:ext>
            </a:extLst>
          </p:cNvPr>
          <p:cNvSpPr txBox="1"/>
          <p:nvPr/>
        </p:nvSpPr>
        <p:spPr>
          <a:xfrm>
            <a:off x="3215281" y="3859116"/>
            <a:ext cx="31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324710C2-FD19-4DE9-B2BC-5F580C4701E5}"/>
              </a:ext>
            </a:extLst>
          </p:cNvPr>
          <p:cNvSpPr txBox="1"/>
          <p:nvPr/>
        </p:nvSpPr>
        <p:spPr>
          <a:xfrm>
            <a:off x="7430610" y="3145573"/>
            <a:ext cx="379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33CC"/>
                </a:solidFill>
              </a:rPr>
              <a:t>They have won a competition. </a:t>
            </a:r>
            <a:endParaRPr lang="hr-HR" sz="160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5DE0FEE3-14E9-4823-AE4C-8837E060462C}"/>
              </a:ext>
            </a:extLst>
          </p:cNvPr>
          <p:cNvSpPr txBox="1"/>
          <p:nvPr/>
        </p:nvSpPr>
        <p:spPr>
          <a:xfrm>
            <a:off x="6753033" y="3431823"/>
            <a:ext cx="379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33CC"/>
                </a:solidFill>
              </a:rPr>
              <a:t>He has slipped on a banana skin.</a:t>
            </a:r>
            <a:endParaRPr lang="hr-HR" sz="160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1792BBA9-516A-4E4D-BA9F-DE626CD104EF}"/>
              </a:ext>
            </a:extLst>
          </p:cNvPr>
          <p:cNvSpPr txBox="1"/>
          <p:nvPr/>
        </p:nvSpPr>
        <p:spPr>
          <a:xfrm>
            <a:off x="6753032" y="3739816"/>
            <a:ext cx="379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33CC"/>
                </a:solidFill>
              </a:rPr>
              <a:t>He has burnt his finger. </a:t>
            </a:r>
            <a:endParaRPr lang="hr-HR" sz="160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C345A8B4-EBDD-4205-8225-DB734DEC04D1}"/>
              </a:ext>
            </a:extLst>
          </p:cNvPr>
          <p:cNvSpPr txBox="1"/>
          <p:nvPr/>
        </p:nvSpPr>
        <p:spPr>
          <a:xfrm>
            <a:off x="7151054" y="4021538"/>
            <a:ext cx="379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33CC"/>
                </a:solidFill>
              </a:rPr>
              <a:t> The police have arrested the criminals. </a:t>
            </a:r>
            <a:endParaRPr lang="hr-HR" sz="160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BDD1225C-5427-473F-9DB7-505C8C9E077C}"/>
              </a:ext>
            </a:extLst>
          </p:cNvPr>
          <p:cNvSpPr txBox="1"/>
          <p:nvPr/>
        </p:nvSpPr>
        <p:spPr>
          <a:xfrm>
            <a:off x="7014144" y="4335300"/>
            <a:ext cx="379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33CC"/>
                </a:solidFill>
              </a:rPr>
              <a:t>She has repaired her bike. </a:t>
            </a:r>
            <a:endParaRPr lang="hr-HR" sz="160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CF7D1D4B-EE7F-4B6A-A663-FF30F566E056}"/>
              </a:ext>
            </a:extLst>
          </p:cNvPr>
          <p:cNvSpPr txBox="1"/>
          <p:nvPr/>
        </p:nvSpPr>
        <p:spPr>
          <a:xfrm>
            <a:off x="7922502" y="4627273"/>
            <a:ext cx="379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33CC"/>
                </a:solidFill>
              </a:rPr>
              <a:t> He has fallen down.</a:t>
            </a:r>
            <a:endParaRPr lang="hr-HR" sz="160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150E7F97-1C3F-4FC5-96E4-E5B07E64672D}"/>
              </a:ext>
            </a:extLst>
          </p:cNvPr>
          <p:cNvSpPr txBox="1"/>
          <p:nvPr/>
        </p:nvSpPr>
        <p:spPr>
          <a:xfrm>
            <a:off x="6873683" y="4930784"/>
            <a:ext cx="379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33CC"/>
                </a:solidFill>
              </a:rPr>
              <a:t> The TV set has broken down. </a:t>
            </a:r>
            <a:endParaRPr lang="hr-HR" sz="160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BC95A8C6-3811-41A7-B74A-AA3589840047}"/>
              </a:ext>
            </a:extLst>
          </p:cNvPr>
          <p:cNvSpPr txBox="1"/>
          <p:nvPr/>
        </p:nvSpPr>
        <p:spPr>
          <a:xfrm>
            <a:off x="7014143" y="5233008"/>
            <a:ext cx="379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33CC"/>
                </a:solidFill>
              </a:rPr>
              <a:t> They have lost the match. </a:t>
            </a:r>
            <a:endParaRPr lang="hr-HR" sz="1600">
              <a:solidFill>
                <a:srgbClr val="FF33CC"/>
              </a:solidFill>
            </a:endParaRPr>
          </a:p>
        </p:txBody>
      </p:sp>
      <p:pic>
        <p:nvPicPr>
          <p:cNvPr id="25" name="Slika 24">
            <a:hlinkClick r:id="rId6"/>
            <a:extLst>
              <a:ext uri="{FF2B5EF4-FFF2-40B4-BE49-F238E27FC236}">
                <a16:creationId xmlns:a16="http://schemas.microsoft.com/office/drawing/2014/main" xmlns="" id="{A270FA80-74C3-4108-8438-9476C7C35C3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520" y="5571562"/>
            <a:ext cx="897520" cy="1017611"/>
          </a:xfrm>
          <a:prstGeom prst="rect">
            <a:avLst/>
          </a:prstGeom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E400E600-4DD8-4DAE-96BC-4AC164D9A234}"/>
              </a:ext>
            </a:extLst>
          </p:cNvPr>
          <p:cNvSpPr txBox="1"/>
          <p:nvPr/>
        </p:nvSpPr>
        <p:spPr>
          <a:xfrm>
            <a:off x="1490539" y="5582922"/>
            <a:ext cx="2424514" cy="338554"/>
          </a:xfrm>
          <a:prstGeom prst="rect">
            <a:avLst/>
          </a:prstGeom>
          <a:solidFill>
            <a:srgbClr val="FFFF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PRESENT PERFECT SIMPLE</a:t>
            </a:r>
          </a:p>
        </p:txBody>
      </p:sp>
    </p:spTree>
    <p:extLst>
      <p:ext uri="{BB962C8B-B14F-4D97-AF65-F5344CB8AC3E}">
        <p14:creationId xmlns:p14="http://schemas.microsoft.com/office/powerpoint/2010/main" xmlns="" val="29326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137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7</cp:revision>
  <dcterms:created xsi:type="dcterms:W3CDTF">2021-11-03T04:59:01Z</dcterms:created>
  <dcterms:modified xsi:type="dcterms:W3CDTF">2021-11-09T08:17:08Z</dcterms:modified>
</cp:coreProperties>
</file>